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8" r:id="rId13"/>
    <p:sldId id="266" r:id="rId14"/>
    <p:sldId id="267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861C-E4CA-48B0-A8AB-1FC766D5C2C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890A9-05E1-4407-99CA-F2840C694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861C-E4CA-48B0-A8AB-1FC766D5C2C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890A9-05E1-4407-99CA-F2840C694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861C-E4CA-48B0-A8AB-1FC766D5C2C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890A9-05E1-4407-99CA-F2840C694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861C-E4CA-48B0-A8AB-1FC766D5C2C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890A9-05E1-4407-99CA-F2840C694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861C-E4CA-48B0-A8AB-1FC766D5C2C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890A9-05E1-4407-99CA-F2840C694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861C-E4CA-48B0-A8AB-1FC766D5C2C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890A9-05E1-4407-99CA-F2840C694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861C-E4CA-48B0-A8AB-1FC766D5C2C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890A9-05E1-4407-99CA-F2840C694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861C-E4CA-48B0-A8AB-1FC766D5C2C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890A9-05E1-4407-99CA-F2840C694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861C-E4CA-48B0-A8AB-1FC766D5C2C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890A9-05E1-4407-99CA-F2840C694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861C-E4CA-48B0-A8AB-1FC766D5C2C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890A9-05E1-4407-99CA-F2840C694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861C-E4CA-48B0-A8AB-1FC766D5C2C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890A9-05E1-4407-99CA-F2840C694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3DD1861C-E4CA-48B0-A8AB-1FC766D5C2C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C4890A9-05E1-4407-99CA-F2840C694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758" y="1600200"/>
            <a:ext cx="8915400" cy="2595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PG &amp; RESEARCH DEPARTMENT OF ZOOLOGY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GOVERNMENT ARTS COLLEGE, COIMBATORE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572000"/>
            <a:ext cx="7315200" cy="114463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Wildlife Week Celebrations &amp; Zoology Association Function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57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Wildlife Week Celebrations &amp;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Zoology Association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353952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400" dirty="0" smtClean="0"/>
              <a:t>Active Participation by Alumni and Students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3448"/>
            <a:ext cx="8294515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810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Wildlife Week Celebrations &amp;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Zoology Association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181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400" dirty="0" smtClean="0"/>
              <a:t>Inaugural Address: Dr. K. </a:t>
            </a:r>
            <a:r>
              <a:rPr lang="en-US" sz="2400" dirty="0" err="1" smtClean="0"/>
              <a:t>Sakthi</a:t>
            </a:r>
            <a:r>
              <a:rPr lang="en-US" sz="2400" dirty="0" smtClean="0"/>
              <a:t> Shree, Head, Dept. of Zoology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16" y="2286000"/>
            <a:ext cx="8294515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163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Wildlife Week Celebrations &amp;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Zoology Association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353952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400" dirty="0" smtClean="0"/>
              <a:t>Felicitating the Guest-of-Honor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087" y="2438400"/>
            <a:ext cx="8294515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5327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Wildlife Week Celebrations &amp;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Zoology Association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334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400" dirty="0" smtClean="0"/>
              <a:t>Presidential Address: Dr. K. </a:t>
            </a:r>
            <a:r>
              <a:rPr lang="en-US" sz="2400" dirty="0" err="1" smtClean="0"/>
              <a:t>Chitra</a:t>
            </a:r>
            <a:r>
              <a:rPr lang="en-US" sz="2400" dirty="0" smtClean="0"/>
              <a:t>, Principal, Govt. Arts College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294515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7445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18" y="28433"/>
            <a:ext cx="8839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Wildlife Week Celebrations &amp;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Zoology Association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353952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400" dirty="0" smtClean="0"/>
              <a:t>Guest Lecture: Dr. P. </a:t>
            </a:r>
            <a:r>
              <a:rPr lang="en-US" sz="2400" dirty="0" err="1" smtClean="0"/>
              <a:t>Thangavel</a:t>
            </a:r>
            <a:r>
              <a:rPr lang="en-US" sz="2400" dirty="0" smtClean="0"/>
              <a:t>, Dept. of Environmental Science, </a:t>
            </a:r>
          </a:p>
          <a:p>
            <a:pPr marL="45720" indent="0">
              <a:buNone/>
            </a:pPr>
            <a:r>
              <a:rPr lang="en-US" sz="2400" dirty="0" smtClean="0"/>
              <a:t>                          </a:t>
            </a:r>
            <a:r>
              <a:rPr lang="en-US" sz="2400" dirty="0" err="1" smtClean="0"/>
              <a:t>Periyar</a:t>
            </a:r>
            <a:r>
              <a:rPr lang="en-US" sz="2400" dirty="0" smtClean="0"/>
              <a:t> University, Salem</a:t>
            </a:r>
          </a:p>
          <a:p>
            <a:pPr marL="45720" indent="0" algn="ctr">
              <a:buNone/>
            </a:pPr>
            <a:r>
              <a:rPr lang="en-US" sz="2400" dirty="0" smtClean="0"/>
              <a:t>Topic: Phytoremediation of Metal-contaminated Soils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3086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668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96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Wildlife Week Celebrations &amp;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Zoology Association Function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3539527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2400" dirty="0"/>
              <a:t>Distribution of Prizes to Winners in the Competitions conducted during the Wildlife Week Celebrations</a:t>
            </a:r>
          </a:p>
          <a:p>
            <a:pPr marL="45720" indent="0" algn="ctr">
              <a:buNone/>
            </a:pPr>
            <a:endParaRPr lang="en-US" dirty="0"/>
          </a:p>
        </p:txBody>
      </p:sp>
      <p:pic>
        <p:nvPicPr>
          <p:cNvPr id="1027" name="Picture 3" descr="C:\Users\god\Desktop\NAAC 2019\EVENTS &amp; PPT\ww4\prizes\PHOTO-2019-02-25-21-35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58" y="2362200"/>
            <a:ext cx="4024742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od\Desktop\NAAC 2019\EVENTS &amp; PPT\ww4\prizes\PHOTO-2019-02-25-21-57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41320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2681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Wildlife Week Celebrations &amp;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Zoology Association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353952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400" dirty="0" smtClean="0"/>
              <a:t>Distribution of Prizes to Winners in the Competitions conducted during the Wildlife Week Celebrations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863840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8406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Wildlife Week Celebrations &amp;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Zoology Association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353952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400" dirty="0"/>
              <a:t>Distribution of Prizes to Winners in the Competitions conducted during the Wildlife Week Celebrations</a:t>
            </a:r>
          </a:p>
          <a:p>
            <a:pPr marL="45720" indent="0" algn="ctr">
              <a:buNone/>
            </a:pPr>
            <a:endParaRPr lang="en-US" sz="24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200"/>
            <a:ext cx="4572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482652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969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1154097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18338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god\Desktop\NAAC 2019\EVENTS &amp; PPT\letter\IMG_302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4183379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198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god\Desktop\NAAC 2019\scan\SKM_C224e19072421330_00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685" y="99401"/>
            <a:ext cx="5040630" cy="6675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5398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Wildlife Week Celebrations &amp;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Zoology </a:t>
            </a:r>
            <a:r>
              <a:rPr lang="en-US" dirty="0">
                <a:solidFill>
                  <a:srgbClr val="FFFF00"/>
                </a:solidFill>
              </a:rPr>
              <a:t>Association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353952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400" dirty="0" smtClean="0"/>
              <a:t>Tea with the Guest-of-Honor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5974080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854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Wildlife Week Celebrations &amp;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Zoology </a:t>
            </a:r>
            <a:r>
              <a:rPr lang="en-US" dirty="0">
                <a:solidFill>
                  <a:srgbClr val="FFFF00"/>
                </a:solidFill>
              </a:rPr>
              <a:t>Association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5334000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2400" dirty="0" smtClean="0"/>
              <a:t>Ceremonial Lighting of the Lamp by the Guest-of-Honor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37096"/>
            <a:ext cx="8101619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940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0678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Wildlife Week Celebrations &amp;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Zoology Association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3539527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2400" dirty="0"/>
              <a:t>Ceremonial Lighting </a:t>
            </a:r>
            <a:r>
              <a:rPr lang="en-US" sz="2400" dirty="0" smtClean="0"/>
              <a:t>of </a:t>
            </a:r>
            <a:r>
              <a:rPr lang="en-US" sz="2400" dirty="0"/>
              <a:t>Lamp </a:t>
            </a:r>
            <a:r>
              <a:rPr lang="en-US" sz="2400" dirty="0" smtClean="0"/>
              <a:t>by Principal, Govt. Arts College</a:t>
            </a:r>
            <a:endParaRPr lang="en-US" sz="2400" dirty="0"/>
          </a:p>
          <a:p>
            <a:pPr marL="45720" indent="0" algn="ctr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294515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86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Wildlife Week Celebrations &amp;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Zoology Association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3539527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2400" dirty="0"/>
              <a:t>Ceremonial Lighting of the Lamp by Distinguished Alumni</a:t>
            </a:r>
          </a:p>
          <a:p>
            <a:pPr marL="45720" indent="0" algn="ctr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229600" cy="390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1475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Wildlife Week Celebrations &amp;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Zoology Association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3539527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2400" dirty="0"/>
              <a:t>Ceremonial Lighting of the Lamp by </a:t>
            </a:r>
            <a:r>
              <a:rPr lang="en-US" sz="2400" dirty="0" smtClean="0"/>
              <a:t>Distinguished Alumni</a:t>
            </a:r>
            <a:endParaRPr lang="en-US" sz="2400" dirty="0"/>
          </a:p>
          <a:p>
            <a:pPr marL="45720" indent="0" algn="ctr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294515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496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Wildlife Week Celebrations &amp;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Zoology Association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054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400" dirty="0" smtClean="0"/>
              <a:t>Welcome Address: K. </a:t>
            </a:r>
            <a:r>
              <a:rPr lang="en-US" sz="2400" dirty="0" err="1" smtClean="0"/>
              <a:t>Gowsalya</a:t>
            </a:r>
            <a:r>
              <a:rPr lang="en-US" sz="2400" dirty="0" smtClean="0"/>
              <a:t>, Secretary, Zoology Association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497580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2971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120</TotalTime>
  <Words>227</Words>
  <Application>Microsoft Office PowerPoint</Application>
  <PresentationFormat>On-screen Show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Perspective</vt:lpstr>
      <vt:lpstr>PG &amp; RESEARCH DEPARTMENT OF ZOOLOGY GOVERNMENT ARTS COLLEGE, COIMBATORE</vt:lpstr>
      <vt:lpstr>Slide 2</vt:lpstr>
      <vt:lpstr>Slide 3</vt:lpstr>
      <vt:lpstr>Wildlife Week Celebrations &amp;  Zoology Association Function</vt:lpstr>
      <vt:lpstr>Wildlife Week Celebrations &amp;  Zoology Association Function</vt:lpstr>
      <vt:lpstr>Wildlife Week Celebrations &amp;  Zoology Association Function</vt:lpstr>
      <vt:lpstr>Wildlife Week Celebrations &amp;  Zoology Association Function</vt:lpstr>
      <vt:lpstr>Wildlife Week Celebrations &amp;  Zoology Association Function</vt:lpstr>
      <vt:lpstr>Wildlife Week Celebrations &amp;  Zoology Association Function</vt:lpstr>
      <vt:lpstr>Wildlife Week Celebrations &amp;  Zoology Association Function</vt:lpstr>
      <vt:lpstr>Wildlife Week Celebrations &amp;  Zoology Association Function</vt:lpstr>
      <vt:lpstr>Wildlife Week Celebrations &amp;  Zoology Association Function</vt:lpstr>
      <vt:lpstr>Wildlife Week Celebrations &amp;  Zoology Association Function</vt:lpstr>
      <vt:lpstr>Wildlife Week Celebrations &amp;  Zoology Association Function</vt:lpstr>
      <vt:lpstr>Wildlife Week Celebrations &amp;  Zoology Association Function</vt:lpstr>
      <vt:lpstr>Wildlife Week Celebrations &amp;  Zoology Association Function</vt:lpstr>
      <vt:lpstr>Wildlife Week Celebrations &amp;  Zoology Association Function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 &amp; RESEARCH DEPARTMENT OF ZOOLOGY GOVERNMENT ARTS COLLEGE, COIMBATORE</dc:title>
  <dc:creator>god</dc:creator>
  <cp:lastModifiedBy>Windows User</cp:lastModifiedBy>
  <cp:revision>11</cp:revision>
  <dcterms:created xsi:type="dcterms:W3CDTF">2019-08-02T11:12:03Z</dcterms:created>
  <dcterms:modified xsi:type="dcterms:W3CDTF">2019-08-13T05:00:43Z</dcterms:modified>
</cp:coreProperties>
</file>